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1488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github.com/aniketgiriyalkar/ShoppingCart/blob/main/README.md" TargetMode="Externa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hyperlink" Target="https://github.com/aniketgiriyalkar/ShoppingCart/blob/main/README.md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0A594-CD5A-4BF0-9E51-94758AD653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BDBE9A9-92A1-4AE9-9A90-604860695E8E}">
      <dgm:prSet/>
      <dgm:spPr/>
      <dgm:t>
        <a:bodyPr/>
        <a:lstStyle/>
        <a:p>
          <a:r>
            <a:rPr lang="en-US" b="0" i="0"/>
            <a:t>Slider and Input – to filter the product list based on the Price.</a:t>
          </a:r>
          <a:endParaRPr lang="en-US"/>
        </a:p>
      </dgm:t>
    </dgm:pt>
    <dgm:pt modelId="{62DA68EE-FFCE-4415-BA64-AA46997904DA}" type="parTrans" cxnId="{DCC9786C-6FFA-45BE-AD0E-DB1FA876456D}">
      <dgm:prSet/>
      <dgm:spPr/>
      <dgm:t>
        <a:bodyPr/>
        <a:lstStyle/>
        <a:p>
          <a:endParaRPr lang="en-US"/>
        </a:p>
      </dgm:t>
    </dgm:pt>
    <dgm:pt modelId="{3E25BB4B-7AFA-42D7-B186-55B9714A57EC}" type="sibTrans" cxnId="{DCC9786C-6FFA-45BE-AD0E-DB1FA876456D}">
      <dgm:prSet/>
      <dgm:spPr/>
      <dgm:t>
        <a:bodyPr/>
        <a:lstStyle/>
        <a:p>
          <a:endParaRPr lang="en-US"/>
        </a:p>
      </dgm:t>
    </dgm:pt>
    <dgm:pt modelId="{6F985AF5-480A-47B6-89BB-6C30D12E066A}">
      <dgm:prSet/>
      <dgm:spPr/>
      <dgm:t>
        <a:bodyPr/>
        <a:lstStyle/>
        <a:p>
          <a:r>
            <a:rPr lang="en-US" b="0" i="0"/>
            <a:t>Toggle controlled Slider which appears and disappears on selecting.</a:t>
          </a:r>
          <a:endParaRPr lang="en-US"/>
        </a:p>
      </dgm:t>
    </dgm:pt>
    <dgm:pt modelId="{F6FC4B93-6654-49A9-820F-FAC659881B52}" type="parTrans" cxnId="{BCB2D6C1-D3A4-40B8-8A84-1C0DC5C120AB}">
      <dgm:prSet/>
      <dgm:spPr/>
      <dgm:t>
        <a:bodyPr/>
        <a:lstStyle/>
        <a:p>
          <a:endParaRPr lang="en-US"/>
        </a:p>
      </dgm:t>
    </dgm:pt>
    <dgm:pt modelId="{5D68B7BB-9703-40DA-BBB9-F34F44B117F6}" type="sibTrans" cxnId="{BCB2D6C1-D3A4-40B8-8A84-1C0DC5C120AB}">
      <dgm:prSet/>
      <dgm:spPr/>
      <dgm:t>
        <a:bodyPr/>
        <a:lstStyle/>
        <a:p>
          <a:endParaRPr lang="en-US"/>
        </a:p>
      </dgm:t>
    </dgm:pt>
    <dgm:pt modelId="{92E1ED5D-F954-4169-A787-CA616682B6BC}">
      <dgm:prSet/>
      <dgm:spPr/>
      <dgm:t>
        <a:bodyPr/>
        <a:lstStyle/>
        <a:p>
          <a:r>
            <a:rPr lang="en-US" b="0" i="0"/>
            <a:t>Checkout Page (Add and remove items from the selected items).</a:t>
          </a:r>
          <a:endParaRPr lang="en-US"/>
        </a:p>
      </dgm:t>
    </dgm:pt>
    <dgm:pt modelId="{A9810D2A-50C8-4CE6-876A-7BC8A864D7FA}" type="parTrans" cxnId="{C67A3D58-3A1C-4235-9280-F5B10ADB63C2}">
      <dgm:prSet/>
      <dgm:spPr/>
      <dgm:t>
        <a:bodyPr/>
        <a:lstStyle/>
        <a:p>
          <a:endParaRPr lang="en-US"/>
        </a:p>
      </dgm:t>
    </dgm:pt>
    <dgm:pt modelId="{D4F02571-6F2E-4307-9AA8-E207B0F9AA1C}" type="sibTrans" cxnId="{C67A3D58-3A1C-4235-9280-F5B10ADB63C2}">
      <dgm:prSet/>
      <dgm:spPr/>
      <dgm:t>
        <a:bodyPr/>
        <a:lstStyle/>
        <a:p>
          <a:endParaRPr lang="en-US"/>
        </a:p>
      </dgm:t>
    </dgm:pt>
    <dgm:pt modelId="{B380BEF9-5764-456A-9FF6-788F180E1470}">
      <dgm:prSet/>
      <dgm:spPr/>
      <dgm:t>
        <a:bodyPr/>
        <a:lstStyle/>
        <a:p>
          <a:r>
            <a:rPr lang="en-US" b="0" i="0" dirty="0"/>
            <a:t>Remove  selected products from the Cart dropdown.</a:t>
          </a:r>
          <a:endParaRPr lang="en-US" dirty="0"/>
        </a:p>
      </dgm:t>
    </dgm:pt>
    <dgm:pt modelId="{FB847165-B13E-4E3C-9CF7-4B2542ABA781}" type="parTrans" cxnId="{8CC815B8-8026-4AC4-AE75-4F7F577605EA}">
      <dgm:prSet/>
      <dgm:spPr/>
      <dgm:t>
        <a:bodyPr/>
        <a:lstStyle/>
        <a:p>
          <a:endParaRPr lang="en-US"/>
        </a:p>
      </dgm:t>
    </dgm:pt>
    <dgm:pt modelId="{D843C03F-A4BA-4541-B346-DD078FEE223C}" type="sibTrans" cxnId="{8CC815B8-8026-4AC4-AE75-4F7F577605EA}">
      <dgm:prSet/>
      <dgm:spPr/>
      <dgm:t>
        <a:bodyPr/>
        <a:lstStyle/>
        <a:p>
          <a:endParaRPr lang="en-US"/>
        </a:p>
      </dgm:t>
    </dgm:pt>
    <dgm:pt modelId="{286DDE50-86A5-4086-9AAE-4317DF0E443D}">
      <dgm:prSet/>
      <dgm:spPr/>
      <dgm:t>
        <a:bodyPr/>
        <a:lstStyle/>
        <a:p>
          <a:r>
            <a:rPr lang="en-US" b="0" i="0" dirty="0"/>
            <a:t>Readme File with detailed documentation: </a:t>
          </a:r>
          <a:r>
            <a:rPr lang="en-US" b="0" i="0" dirty="0">
              <a:hlinkClick xmlns:r="http://schemas.openxmlformats.org/officeDocument/2006/relationships" r:id="rId1"/>
            </a:rPr>
            <a:t>https://github.com/aniketgiriyalkar/ShoppingCart/blob/main/README.md</a:t>
          </a:r>
          <a:endParaRPr lang="en-US" dirty="0"/>
        </a:p>
      </dgm:t>
    </dgm:pt>
    <dgm:pt modelId="{E068E19F-8DEF-4E0B-A567-7D356823D94C}" type="parTrans" cxnId="{E8E66A1F-9A6F-43BF-9B17-C675D2CAB4EE}">
      <dgm:prSet/>
      <dgm:spPr/>
      <dgm:t>
        <a:bodyPr/>
        <a:lstStyle/>
        <a:p>
          <a:endParaRPr lang="en-US"/>
        </a:p>
      </dgm:t>
    </dgm:pt>
    <dgm:pt modelId="{D587D329-BA13-4563-9807-FDEDD4B00ED8}" type="sibTrans" cxnId="{E8E66A1F-9A6F-43BF-9B17-C675D2CAB4EE}">
      <dgm:prSet/>
      <dgm:spPr/>
      <dgm:t>
        <a:bodyPr/>
        <a:lstStyle/>
        <a:p>
          <a:endParaRPr lang="en-US"/>
        </a:p>
      </dgm:t>
    </dgm:pt>
    <dgm:pt modelId="{26A93D39-4ADD-4359-B4C8-D3C80C751404}" type="pres">
      <dgm:prSet presAssocID="{C760A594-CD5A-4BF0-9E51-94758AD653A2}" presName="root" presStyleCnt="0">
        <dgm:presLayoutVars>
          <dgm:dir/>
          <dgm:resizeHandles val="exact"/>
        </dgm:presLayoutVars>
      </dgm:prSet>
      <dgm:spPr/>
    </dgm:pt>
    <dgm:pt modelId="{BE6F81D8-D9B8-4E69-82BB-47EDAAB61393}" type="pres">
      <dgm:prSet presAssocID="{4BDBE9A9-92A1-4AE9-9A90-604860695E8E}" presName="compNode" presStyleCnt="0"/>
      <dgm:spPr/>
    </dgm:pt>
    <dgm:pt modelId="{B5339DC8-A0D4-483F-BA1A-1BA92BADD12F}" type="pres">
      <dgm:prSet presAssocID="{4BDBE9A9-92A1-4AE9-9A90-604860695E8E}" presName="bgRect" presStyleLbl="bgShp" presStyleIdx="0" presStyleCnt="5"/>
      <dgm:spPr/>
    </dgm:pt>
    <dgm:pt modelId="{7FAC9529-2117-432B-93A8-17E5B744ECEC}" type="pres">
      <dgm:prSet presAssocID="{4BDBE9A9-92A1-4AE9-9A90-604860695E8E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B792BDD-9EFC-426D-8A94-975912E3524D}" type="pres">
      <dgm:prSet presAssocID="{4BDBE9A9-92A1-4AE9-9A90-604860695E8E}" presName="spaceRect" presStyleCnt="0"/>
      <dgm:spPr/>
    </dgm:pt>
    <dgm:pt modelId="{C8F3BCAB-CA28-4360-BCC7-1B1894803C9C}" type="pres">
      <dgm:prSet presAssocID="{4BDBE9A9-92A1-4AE9-9A90-604860695E8E}" presName="parTx" presStyleLbl="revTx" presStyleIdx="0" presStyleCnt="5">
        <dgm:presLayoutVars>
          <dgm:chMax val="0"/>
          <dgm:chPref val="0"/>
        </dgm:presLayoutVars>
      </dgm:prSet>
      <dgm:spPr/>
    </dgm:pt>
    <dgm:pt modelId="{34A6B6E5-8709-4B08-86DF-B76639CB0FFC}" type="pres">
      <dgm:prSet presAssocID="{3E25BB4B-7AFA-42D7-B186-55B9714A57EC}" presName="sibTrans" presStyleCnt="0"/>
      <dgm:spPr/>
    </dgm:pt>
    <dgm:pt modelId="{03A99EB4-AE6A-4A7E-8C5D-661B6E4E2D7C}" type="pres">
      <dgm:prSet presAssocID="{6F985AF5-480A-47B6-89BB-6C30D12E066A}" presName="compNode" presStyleCnt="0"/>
      <dgm:spPr/>
    </dgm:pt>
    <dgm:pt modelId="{D0E938F5-DA1B-4302-9CE3-AD3E79BD0AAC}" type="pres">
      <dgm:prSet presAssocID="{6F985AF5-480A-47B6-89BB-6C30D12E066A}" presName="bgRect" presStyleLbl="bgShp" presStyleIdx="1" presStyleCnt="5"/>
      <dgm:spPr/>
    </dgm:pt>
    <dgm:pt modelId="{3F9914AB-9361-43A0-AB73-6B2CD2D6A28A}" type="pres">
      <dgm:prSet presAssocID="{6F985AF5-480A-47B6-89BB-6C30D12E066A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415E7831-2F11-47AD-90FD-C065616E76A4}" type="pres">
      <dgm:prSet presAssocID="{6F985AF5-480A-47B6-89BB-6C30D12E066A}" presName="spaceRect" presStyleCnt="0"/>
      <dgm:spPr/>
    </dgm:pt>
    <dgm:pt modelId="{69CBCF76-68B0-4C38-89DD-E148C29657E0}" type="pres">
      <dgm:prSet presAssocID="{6F985AF5-480A-47B6-89BB-6C30D12E066A}" presName="parTx" presStyleLbl="revTx" presStyleIdx="1" presStyleCnt="5">
        <dgm:presLayoutVars>
          <dgm:chMax val="0"/>
          <dgm:chPref val="0"/>
        </dgm:presLayoutVars>
      </dgm:prSet>
      <dgm:spPr/>
    </dgm:pt>
    <dgm:pt modelId="{901D58FE-6078-4AEF-BB5F-D70657ADB70F}" type="pres">
      <dgm:prSet presAssocID="{5D68B7BB-9703-40DA-BBB9-F34F44B117F6}" presName="sibTrans" presStyleCnt="0"/>
      <dgm:spPr/>
    </dgm:pt>
    <dgm:pt modelId="{4006E066-6312-485A-8557-BD6CFD29FDB4}" type="pres">
      <dgm:prSet presAssocID="{92E1ED5D-F954-4169-A787-CA616682B6BC}" presName="compNode" presStyleCnt="0"/>
      <dgm:spPr/>
    </dgm:pt>
    <dgm:pt modelId="{4DDA2525-130B-4191-BF75-CB3335954454}" type="pres">
      <dgm:prSet presAssocID="{92E1ED5D-F954-4169-A787-CA616682B6BC}" presName="bgRect" presStyleLbl="bgShp" presStyleIdx="2" presStyleCnt="5"/>
      <dgm:spPr/>
    </dgm:pt>
    <dgm:pt modelId="{6D9B280B-E370-4EF6-AC07-BA881B1538C0}" type="pres">
      <dgm:prSet presAssocID="{92E1ED5D-F954-4169-A787-CA616682B6BC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"/>
        </a:ext>
      </dgm:extLst>
    </dgm:pt>
    <dgm:pt modelId="{EBC5419C-6F9C-4A34-B598-F7ACFC3C5D20}" type="pres">
      <dgm:prSet presAssocID="{92E1ED5D-F954-4169-A787-CA616682B6BC}" presName="spaceRect" presStyleCnt="0"/>
      <dgm:spPr/>
    </dgm:pt>
    <dgm:pt modelId="{6D8394A2-F6FC-4579-99C7-AC448E87CC24}" type="pres">
      <dgm:prSet presAssocID="{92E1ED5D-F954-4169-A787-CA616682B6BC}" presName="parTx" presStyleLbl="revTx" presStyleIdx="2" presStyleCnt="5">
        <dgm:presLayoutVars>
          <dgm:chMax val="0"/>
          <dgm:chPref val="0"/>
        </dgm:presLayoutVars>
      </dgm:prSet>
      <dgm:spPr/>
    </dgm:pt>
    <dgm:pt modelId="{D4E63A11-2D3D-4BD3-96A3-88FD93CA1CEC}" type="pres">
      <dgm:prSet presAssocID="{D4F02571-6F2E-4307-9AA8-E207B0F9AA1C}" presName="sibTrans" presStyleCnt="0"/>
      <dgm:spPr/>
    </dgm:pt>
    <dgm:pt modelId="{BE9C0CDC-957D-49F1-9B8C-402A01C98DF1}" type="pres">
      <dgm:prSet presAssocID="{B380BEF9-5764-456A-9FF6-788F180E1470}" presName="compNode" presStyleCnt="0"/>
      <dgm:spPr/>
    </dgm:pt>
    <dgm:pt modelId="{0F0F7AE2-BE1D-43A7-B16F-EFE58E166B4C}" type="pres">
      <dgm:prSet presAssocID="{B380BEF9-5764-456A-9FF6-788F180E1470}" presName="bgRect" presStyleLbl="bgShp" presStyleIdx="3" presStyleCnt="5"/>
      <dgm:spPr/>
    </dgm:pt>
    <dgm:pt modelId="{C8A6D31A-E744-498B-B2D7-D46616971205}" type="pres">
      <dgm:prSet presAssocID="{B380BEF9-5764-456A-9FF6-788F180E1470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15D1640-B3C4-49D6-B095-97B740A21F87}" type="pres">
      <dgm:prSet presAssocID="{B380BEF9-5764-456A-9FF6-788F180E1470}" presName="spaceRect" presStyleCnt="0"/>
      <dgm:spPr/>
    </dgm:pt>
    <dgm:pt modelId="{7A6728B5-E087-4AC1-9CAB-C6ABE95BDDA8}" type="pres">
      <dgm:prSet presAssocID="{B380BEF9-5764-456A-9FF6-788F180E1470}" presName="parTx" presStyleLbl="revTx" presStyleIdx="3" presStyleCnt="5">
        <dgm:presLayoutVars>
          <dgm:chMax val="0"/>
          <dgm:chPref val="0"/>
        </dgm:presLayoutVars>
      </dgm:prSet>
      <dgm:spPr/>
    </dgm:pt>
    <dgm:pt modelId="{09F5F1F3-7C02-459D-87E2-F7544AFFA066}" type="pres">
      <dgm:prSet presAssocID="{D843C03F-A4BA-4541-B346-DD078FEE223C}" presName="sibTrans" presStyleCnt="0"/>
      <dgm:spPr/>
    </dgm:pt>
    <dgm:pt modelId="{CD446E52-B2C7-4C9E-9B45-CC2EECEB805A}" type="pres">
      <dgm:prSet presAssocID="{286DDE50-86A5-4086-9AAE-4317DF0E443D}" presName="compNode" presStyleCnt="0"/>
      <dgm:spPr/>
    </dgm:pt>
    <dgm:pt modelId="{BCE399F0-359E-4C4C-A5C3-F9FCC41F1465}" type="pres">
      <dgm:prSet presAssocID="{286DDE50-86A5-4086-9AAE-4317DF0E443D}" presName="bgRect" presStyleLbl="bgShp" presStyleIdx="4" presStyleCnt="5"/>
      <dgm:spPr/>
    </dgm:pt>
    <dgm:pt modelId="{1E046A62-5840-4AAE-864A-F4E946DB386E}" type="pres">
      <dgm:prSet presAssocID="{286DDE50-86A5-4086-9AAE-4317DF0E443D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61589181-0CBE-46A2-B776-865D81523515}" type="pres">
      <dgm:prSet presAssocID="{286DDE50-86A5-4086-9AAE-4317DF0E443D}" presName="spaceRect" presStyleCnt="0"/>
      <dgm:spPr/>
    </dgm:pt>
    <dgm:pt modelId="{822C34A0-971A-4DDE-941F-D099B18E6603}" type="pres">
      <dgm:prSet presAssocID="{286DDE50-86A5-4086-9AAE-4317DF0E443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596CE0D-D32E-43C6-BF0E-7C32184CDC8E}" type="presOf" srcId="{4BDBE9A9-92A1-4AE9-9A90-604860695E8E}" destId="{C8F3BCAB-CA28-4360-BCC7-1B1894803C9C}" srcOrd="0" destOrd="0" presId="urn:microsoft.com/office/officeart/2018/2/layout/IconVerticalSolidList"/>
    <dgm:cxn modelId="{E8E66A1F-9A6F-43BF-9B17-C675D2CAB4EE}" srcId="{C760A594-CD5A-4BF0-9E51-94758AD653A2}" destId="{286DDE50-86A5-4086-9AAE-4317DF0E443D}" srcOrd="4" destOrd="0" parTransId="{E068E19F-8DEF-4E0B-A567-7D356823D94C}" sibTransId="{D587D329-BA13-4563-9807-FDEDD4B00ED8}"/>
    <dgm:cxn modelId="{DCC9786C-6FFA-45BE-AD0E-DB1FA876456D}" srcId="{C760A594-CD5A-4BF0-9E51-94758AD653A2}" destId="{4BDBE9A9-92A1-4AE9-9A90-604860695E8E}" srcOrd="0" destOrd="0" parTransId="{62DA68EE-FFCE-4415-BA64-AA46997904DA}" sibTransId="{3E25BB4B-7AFA-42D7-B186-55B9714A57EC}"/>
    <dgm:cxn modelId="{C67A3D58-3A1C-4235-9280-F5B10ADB63C2}" srcId="{C760A594-CD5A-4BF0-9E51-94758AD653A2}" destId="{92E1ED5D-F954-4169-A787-CA616682B6BC}" srcOrd="2" destOrd="0" parTransId="{A9810D2A-50C8-4CE6-876A-7BC8A864D7FA}" sibTransId="{D4F02571-6F2E-4307-9AA8-E207B0F9AA1C}"/>
    <dgm:cxn modelId="{B3734B81-ACB9-4564-89C5-09735C40DF97}" type="presOf" srcId="{286DDE50-86A5-4086-9AAE-4317DF0E443D}" destId="{822C34A0-971A-4DDE-941F-D099B18E6603}" srcOrd="0" destOrd="0" presId="urn:microsoft.com/office/officeart/2018/2/layout/IconVerticalSolidList"/>
    <dgm:cxn modelId="{37C77197-8DA6-4443-9538-23DA27DF55DE}" type="presOf" srcId="{6F985AF5-480A-47B6-89BB-6C30D12E066A}" destId="{69CBCF76-68B0-4C38-89DD-E148C29657E0}" srcOrd="0" destOrd="0" presId="urn:microsoft.com/office/officeart/2018/2/layout/IconVerticalSolidList"/>
    <dgm:cxn modelId="{3CF7BF99-EA8B-484D-86C3-1DE76946A57D}" type="presOf" srcId="{B380BEF9-5764-456A-9FF6-788F180E1470}" destId="{7A6728B5-E087-4AC1-9CAB-C6ABE95BDDA8}" srcOrd="0" destOrd="0" presId="urn:microsoft.com/office/officeart/2018/2/layout/IconVerticalSolidList"/>
    <dgm:cxn modelId="{8CC815B8-8026-4AC4-AE75-4F7F577605EA}" srcId="{C760A594-CD5A-4BF0-9E51-94758AD653A2}" destId="{B380BEF9-5764-456A-9FF6-788F180E1470}" srcOrd="3" destOrd="0" parTransId="{FB847165-B13E-4E3C-9CF7-4B2542ABA781}" sibTransId="{D843C03F-A4BA-4541-B346-DD078FEE223C}"/>
    <dgm:cxn modelId="{BCB2D6C1-D3A4-40B8-8A84-1C0DC5C120AB}" srcId="{C760A594-CD5A-4BF0-9E51-94758AD653A2}" destId="{6F985AF5-480A-47B6-89BB-6C30D12E066A}" srcOrd="1" destOrd="0" parTransId="{F6FC4B93-6654-49A9-820F-FAC659881B52}" sibTransId="{5D68B7BB-9703-40DA-BBB9-F34F44B117F6}"/>
    <dgm:cxn modelId="{8AEB05D5-C9B4-4A68-A68A-13D812DC7C64}" type="presOf" srcId="{92E1ED5D-F954-4169-A787-CA616682B6BC}" destId="{6D8394A2-F6FC-4579-99C7-AC448E87CC24}" srcOrd="0" destOrd="0" presId="urn:microsoft.com/office/officeart/2018/2/layout/IconVerticalSolidList"/>
    <dgm:cxn modelId="{9CCDD6DB-3D02-45CB-A0C4-94D21BB324C2}" type="presOf" srcId="{C760A594-CD5A-4BF0-9E51-94758AD653A2}" destId="{26A93D39-4ADD-4359-B4C8-D3C80C751404}" srcOrd="0" destOrd="0" presId="urn:microsoft.com/office/officeart/2018/2/layout/IconVerticalSolidList"/>
    <dgm:cxn modelId="{F3265F5C-62F3-4E94-9E56-6E1FC5BC9B21}" type="presParOf" srcId="{26A93D39-4ADD-4359-B4C8-D3C80C751404}" destId="{BE6F81D8-D9B8-4E69-82BB-47EDAAB61393}" srcOrd="0" destOrd="0" presId="urn:microsoft.com/office/officeart/2018/2/layout/IconVerticalSolidList"/>
    <dgm:cxn modelId="{8846D6DD-F44E-4D50-802F-9F894356856B}" type="presParOf" srcId="{BE6F81D8-D9B8-4E69-82BB-47EDAAB61393}" destId="{B5339DC8-A0D4-483F-BA1A-1BA92BADD12F}" srcOrd="0" destOrd="0" presId="urn:microsoft.com/office/officeart/2018/2/layout/IconVerticalSolidList"/>
    <dgm:cxn modelId="{57B6376E-4DF0-4903-8FD3-9CD336025F57}" type="presParOf" srcId="{BE6F81D8-D9B8-4E69-82BB-47EDAAB61393}" destId="{7FAC9529-2117-432B-93A8-17E5B744ECEC}" srcOrd="1" destOrd="0" presId="urn:microsoft.com/office/officeart/2018/2/layout/IconVerticalSolidList"/>
    <dgm:cxn modelId="{A44D94FE-765B-45E4-B253-76ECE07D5CE3}" type="presParOf" srcId="{BE6F81D8-D9B8-4E69-82BB-47EDAAB61393}" destId="{0B792BDD-9EFC-426D-8A94-975912E3524D}" srcOrd="2" destOrd="0" presId="urn:microsoft.com/office/officeart/2018/2/layout/IconVerticalSolidList"/>
    <dgm:cxn modelId="{FE6BD821-23D2-417D-ACEF-28C90990F015}" type="presParOf" srcId="{BE6F81D8-D9B8-4E69-82BB-47EDAAB61393}" destId="{C8F3BCAB-CA28-4360-BCC7-1B1894803C9C}" srcOrd="3" destOrd="0" presId="urn:microsoft.com/office/officeart/2018/2/layout/IconVerticalSolidList"/>
    <dgm:cxn modelId="{0FFD89B4-8F58-49F1-BC7D-AC38A1D2FD1D}" type="presParOf" srcId="{26A93D39-4ADD-4359-B4C8-D3C80C751404}" destId="{34A6B6E5-8709-4B08-86DF-B76639CB0FFC}" srcOrd="1" destOrd="0" presId="urn:microsoft.com/office/officeart/2018/2/layout/IconVerticalSolidList"/>
    <dgm:cxn modelId="{C35B2120-8597-4272-9131-1A84BC7D0C98}" type="presParOf" srcId="{26A93D39-4ADD-4359-B4C8-D3C80C751404}" destId="{03A99EB4-AE6A-4A7E-8C5D-661B6E4E2D7C}" srcOrd="2" destOrd="0" presId="urn:microsoft.com/office/officeart/2018/2/layout/IconVerticalSolidList"/>
    <dgm:cxn modelId="{A264553F-6D80-49AB-B1F0-0CFE7C22F553}" type="presParOf" srcId="{03A99EB4-AE6A-4A7E-8C5D-661B6E4E2D7C}" destId="{D0E938F5-DA1B-4302-9CE3-AD3E79BD0AAC}" srcOrd="0" destOrd="0" presId="urn:microsoft.com/office/officeart/2018/2/layout/IconVerticalSolidList"/>
    <dgm:cxn modelId="{EE68B63A-6980-4CC2-B642-0ED407218CC7}" type="presParOf" srcId="{03A99EB4-AE6A-4A7E-8C5D-661B6E4E2D7C}" destId="{3F9914AB-9361-43A0-AB73-6B2CD2D6A28A}" srcOrd="1" destOrd="0" presId="urn:microsoft.com/office/officeart/2018/2/layout/IconVerticalSolidList"/>
    <dgm:cxn modelId="{3668F036-42D0-4251-872F-FD2612B9BA7D}" type="presParOf" srcId="{03A99EB4-AE6A-4A7E-8C5D-661B6E4E2D7C}" destId="{415E7831-2F11-47AD-90FD-C065616E76A4}" srcOrd="2" destOrd="0" presId="urn:microsoft.com/office/officeart/2018/2/layout/IconVerticalSolidList"/>
    <dgm:cxn modelId="{5CE5EB8D-048A-4708-B254-782557F26516}" type="presParOf" srcId="{03A99EB4-AE6A-4A7E-8C5D-661B6E4E2D7C}" destId="{69CBCF76-68B0-4C38-89DD-E148C29657E0}" srcOrd="3" destOrd="0" presId="urn:microsoft.com/office/officeart/2018/2/layout/IconVerticalSolidList"/>
    <dgm:cxn modelId="{EF2848E5-05E8-4FBD-9E37-AF06E024A343}" type="presParOf" srcId="{26A93D39-4ADD-4359-B4C8-D3C80C751404}" destId="{901D58FE-6078-4AEF-BB5F-D70657ADB70F}" srcOrd="3" destOrd="0" presId="urn:microsoft.com/office/officeart/2018/2/layout/IconVerticalSolidList"/>
    <dgm:cxn modelId="{C6DEB2DB-CCB4-4F1F-93F8-B2F062074D1B}" type="presParOf" srcId="{26A93D39-4ADD-4359-B4C8-D3C80C751404}" destId="{4006E066-6312-485A-8557-BD6CFD29FDB4}" srcOrd="4" destOrd="0" presId="urn:microsoft.com/office/officeart/2018/2/layout/IconVerticalSolidList"/>
    <dgm:cxn modelId="{FC0D12C8-083E-48B7-A60B-95FFEC70FF9B}" type="presParOf" srcId="{4006E066-6312-485A-8557-BD6CFD29FDB4}" destId="{4DDA2525-130B-4191-BF75-CB3335954454}" srcOrd="0" destOrd="0" presId="urn:microsoft.com/office/officeart/2018/2/layout/IconVerticalSolidList"/>
    <dgm:cxn modelId="{88DE5FBB-A042-41E2-85E6-6BAF82DFA394}" type="presParOf" srcId="{4006E066-6312-485A-8557-BD6CFD29FDB4}" destId="{6D9B280B-E370-4EF6-AC07-BA881B1538C0}" srcOrd="1" destOrd="0" presId="urn:microsoft.com/office/officeart/2018/2/layout/IconVerticalSolidList"/>
    <dgm:cxn modelId="{97FBA7D0-6F35-43F6-8165-D7A7B80FE8BD}" type="presParOf" srcId="{4006E066-6312-485A-8557-BD6CFD29FDB4}" destId="{EBC5419C-6F9C-4A34-B598-F7ACFC3C5D20}" srcOrd="2" destOrd="0" presId="urn:microsoft.com/office/officeart/2018/2/layout/IconVerticalSolidList"/>
    <dgm:cxn modelId="{BAAA45B9-CF08-42DF-969B-000D45D08B13}" type="presParOf" srcId="{4006E066-6312-485A-8557-BD6CFD29FDB4}" destId="{6D8394A2-F6FC-4579-99C7-AC448E87CC24}" srcOrd="3" destOrd="0" presId="urn:microsoft.com/office/officeart/2018/2/layout/IconVerticalSolidList"/>
    <dgm:cxn modelId="{F4452D4E-E523-4A72-9B32-7BDB3FC20749}" type="presParOf" srcId="{26A93D39-4ADD-4359-B4C8-D3C80C751404}" destId="{D4E63A11-2D3D-4BD3-96A3-88FD93CA1CEC}" srcOrd="5" destOrd="0" presId="urn:microsoft.com/office/officeart/2018/2/layout/IconVerticalSolidList"/>
    <dgm:cxn modelId="{4B6124C4-5EAC-4012-A8C0-6C820B04B779}" type="presParOf" srcId="{26A93D39-4ADD-4359-B4C8-D3C80C751404}" destId="{BE9C0CDC-957D-49F1-9B8C-402A01C98DF1}" srcOrd="6" destOrd="0" presId="urn:microsoft.com/office/officeart/2018/2/layout/IconVerticalSolidList"/>
    <dgm:cxn modelId="{CFE41A0E-77C1-4FC7-B25C-0C9BF8055351}" type="presParOf" srcId="{BE9C0CDC-957D-49F1-9B8C-402A01C98DF1}" destId="{0F0F7AE2-BE1D-43A7-B16F-EFE58E166B4C}" srcOrd="0" destOrd="0" presId="urn:microsoft.com/office/officeart/2018/2/layout/IconVerticalSolidList"/>
    <dgm:cxn modelId="{F6FC9965-55BA-4BF8-ABF6-17B979D71873}" type="presParOf" srcId="{BE9C0CDC-957D-49F1-9B8C-402A01C98DF1}" destId="{C8A6D31A-E744-498B-B2D7-D46616971205}" srcOrd="1" destOrd="0" presId="urn:microsoft.com/office/officeart/2018/2/layout/IconVerticalSolidList"/>
    <dgm:cxn modelId="{73D9023B-FCEB-4E20-9D80-196BC5F34C5F}" type="presParOf" srcId="{BE9C0CDC-957D-49F1-9B8C-402A01C98DF1}" destId="{A15D1640-B3C4-49D6-B095-97B740A21F87}" srcOrd="2" destOrd="0" presId="urn:microsoft.com/office/officeart/2018/2/layout/IconVerticalSolidList"/>
    <dgm:cxn modelId="{1B632337-B51C-43E4-B260-A7AB24535BA9}" type="presParOf" srcId="{BE9C0CDC-957D-49F1-9B8C-402A01C98DF1}" destId="{7A6728B5-E087-4AC1-9CAB-C6ABE95BDDA8}" srcOrd="3" destOrd="0" presId="urn:microsoft.com/office/officeart/2018/2/layout/IconVerticalSolidList"/>
    <dgm:cxn modelId="{52C7D6E6-0B41-4602-9D70-D2B086C15423}" type="presParOf" srcId="{26A93D39-4ADD-4359-B4C8-D3C80C751404}" destId="{09F5F1F3-7C02-459D-87E2-F7544AFFA066}" srcOrd="7" destOrd="0" presId="urn:microsoft.com/office/officeart/2018/2/layout/IconVerticalSolidList"/>
    <dgm:cxn modelId="{09474EF6-5651-47F3-B404-D2376D5AD300}" type="presParOf" srcId="{26A93D39-4ADD-4359-B4C8-D3C80C751404}" destId="{CD446E52-B2C7-4C9E-9B45-CC2EECEB805A}" srcOrd="8" destOrd="0" presId="urn:microsoft.com/office/officeart/2018/2/layout/IconVerticalSolidList"/>
    <dgm:cxn modelId="{BD0B19DC-70B5-48FC-BB3B-A7DE1CB4CC21}" type="presParOf" srcId="{CD446E52-B2C7-4C9E-9B45-CC2EECEB805A}" destId="{BCE399F0-359E-4C4C-A5C3-F9FCC41F1465}" srcOrd="0" destOrd="0" presId="urn:microsoft.com/office/officeart/2018/2/layout/IconVerticalSolidList"/>
    <dgm:cxn modelId="{C37E314E-B2AF-4787-94E8-07706B8E2BB4}" type="presParOf" srcId="{CD446E52-B2C7-4C9E-9B45-CC2EECEB805A}" destId="{1E046A62-5840-4AAE-864A-F4E946DB386E}" srcOrd="1" destOrd="0" presId="urn:microsoft.com/office/officeart/2018/2/layout/IconVerticalSolidList"/>
    <dgm:cxn modelId="{BBD02D82-545D-4082-B178-6120C7062F78}" type="presParOf" srcId="{CD446E52-B2C7-4C9E-9B45-CC2EECEB805A}" destId="{61589181-0CBE-46A2-B776-865D81523515}" srcOrd="2" destOrd="0" presId="urn:microsoft.com/office/officeart/2018/2/layout/IconVerticalSolidList"/>
    <dgm:cxn modelId="{65EFCD1D-BA5B-41B0-AC60-B8FBB5B151DD}" type="presParOf" srcId="{CD446E52-B2C7-4C9E-9B45-CC2EECEB805A}" destId="{822C34A0-971A-4DDE-941F-D099B18E660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339DC8-A0D4-483F-BA1A-1BA92BADD12F}">
      <dsp:nvSpPr>
        <dsp:cNvPr id="0" name=""/>
        <dsp:cNvSpPr/>
      </dsp:nvSpPr>
      <dsp:spPr>
        <a:xfrm>
          <a:off x="0" y="4086"/>
          <a:ext cx="6496050" cy="7188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C9529-2117-432B-93A8-17E5B744ECEC}">
      <dsp:nvSpPr>
        <dsp:cNvPr id="0" name=""/>
        <dsp:cNvSpPr/>
      </dsp:nvSpPr>
      <dsp:spPr>
        <a:xfrm>
          <a:off x="217457" y="165831"/>
          <a:ext cx="395763" cy="395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3BCAB-CA28-4360-BCC7-1B1894803C9C}">
      <dsp:nvSpPr>
        <dsp:cNvPr id="0" name=""/>
        <dsp:cNvSpPr/>
      </dsp:nvSpPr>
      <dsp:spPr>
        <a:xfrm>
          <a:off x="830678" y="4086"/>
          <a:ext cx="5282755" cy="76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9" tIns="80909" rIns="80909" bIns="8090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Slider and Input – to filter the product list based on the Price.</a:t>
          </a:r>
          <a:endParaRPr lang="en-US" sz="1400" kern="1200"/>
        </a:p>
      </dsp:txBody>
      <dsp:txXfrm>
        <a:off x="830678" y="4086"/>
        <a:ext cx="5282755" cy="764499"/>
      </dsp:txXfrm>
    </dsp:sp>
    <dsp:sp modelId="{D0E938F5-DA1B-4302-9CE3-AD3E79BD0AAC}">
      <dsp:nvSpPr>
        <dsp:cNvPr id="0" name=""/>
        <dsp:cNvSpPr/>
      </dsp:nvSpPr>
      <dsp:spPr>
        <a:xfrm>
          <a:off x="0" y="953918"/>
          <a:ext cx="6496050" cy="71886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914AB-9361-43A0-AB73-6B2CD2D6A28A}">
      <dsp:nvSpPr>
        <dsp:cNvPr id="0" name=""/>
        <dsp:cNvSpPr/>
      </dsp:nvSpPr>
      <dsp:spPr>
        <a:xfrm>
          <a:off x="217457" y="1115663"/>
          <a:ext cx="395763" cy="395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BCF76-68B0-4C38-89DD-E148C29657E0}">
      <dsp:nvSpPr>
        <dsp:cNvPr id="0" name=""/>
        <dsp:cNvSpPr/>
      </dsp:nvSpPr>
      <dsp:spPr>
        <a:xfrm>
          <a:off x="830678" y="953918"/>
          <a:ext cx="5282755" cy="76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9" tIns="80909" rIns="80909" bIns="8090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Toggle controlled Slider which appears and disappears on selecting.</a:t>
          </a:r>
          <a:endParaRPr lang="en-US" sz="1400" kern="1200"/>
        </a:p>
      </dsp:txBody>
      <dsp:txXfrm>
        <a:off x="830678" y="953918"/>
        <a:ext cx="5282755" cy="764499"/>
      </dsp:txXfrm>
    </dsp:sp>
    <dsp:sp modelId="{4DDA2525-130B-4191-BF75-CB3335954454}">
      <dsp:nvSpPr>
        <dsp:cNvPr id="0" name=""/>
        <dsp:cNvSpPr/>
      </dsp:nvSpPr>
      <dsp:spPr>
        <a:xfrm>
          <a:off x="0" y="1903750"/>
          <a:ext cx="6496050" cy="71886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B280B-E370-4EF6-AC07-BA881B1538C0}">
      <dsp:nvSpPr>
        <dsp:cNvPr id="0" name=""/>
        <dsp:cNvSpPr/>
      </dsp:nvSpPr>
      <dsp:spPr>
        <a:xfrm>
          <a:off x="217457" y="2065495"/>
          <a:ext cx="395763" cy="3953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8394A2-F6FC-4579-99C7-AC448E87CC24}">
      <dsp:nvSpPr>
        <dsp:cNvPr id="0" name=""/>
        <dsp:cNvSpPr/>
      </dsp:nvSpPr>
      <dsp:spPr>
        <a:xfrm>
          <a:off x="830678" y="1903750"/>
          <a:ext cx="5282755" cy="76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9" tIns="80909" rIns="80909" bIns="8090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Checkout Page (Add and remove items from the selected items).</a:t>
          </a:r>
          <a:endParaRPr lang="en-US" sz="1400" kern="1200"/>
        </a:p>
      </dsp:txBody>
      <dsp:txXfrm>
        <a:off x="830678" y="1903750"/>
        <a:ext cx="5282755" cy="764499"/>
      </dsp:txXfrm>
    </dsp:sp>
    <dsp:sp modelId="{0F0F7AE2-BE1D-43A7-B16F-EFE58E166B4C}">
      <dsp:nvSpPr>
        <dsp:cNvPr id="0" name=""/>
        <dsp:cNvSpPr/>
      </dsp:nvSpPr>
      <dsp:spPr>
        <a:xfrm>
          <a:off x="0" y="2853582"/>
          <a:ext cx="6496050" cy="7188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6D31A-E744-498B-B2D7-D46616971205}">
      <dsp:nvSpPr>
        <dsp:cNvPr id="0" name=""/>
        <dsp:cNvSpPr/>
      </dsp:nvSpPr>
      <dsp:spPr>
        <a:xfrm>
          <a:off x="217457" y="3015327"/>
          <a:ext cx="395763" cy="3953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728B5-E087-4AC1-9CAB-C6ABE95BDDA8}">
      <dsp:nvSpPr>
        <dsp:cNvPr id="0" name=""/>
        <dsp:cNvSpPr/>
      </dsp:nvSpPr>
      <dsp:spPr>
        <a:xfrm>
          <a:off x="830678" y="2853582"/>
          <a:ext cx="5282755" cy="76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9" tIns="80909" rIns="80909" bIns="8090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Remove  selected products from the Cart dropdown.</a:t>
          </a:r>
          <a:endParaRPr lang="en-US" sz="1400" kern="1200" dirty="0"/>
        </a:p>
      </dsp:txBody>
      <dsp:txXfrm>
        <a:off x="830678" y="2853582"/>
        <a:ext cx="5282755" cy="764499"/>
      </dsp:txXfrm>
    </dsp:sp>
    <dsp:sp modelId="{BCE399F0-359E-4C4C-A5C3-F9FCC41F1465}">
      <dsp:nvSpPr>
        <dsp:cNvPr id="0" name=""/>
        <dsp:cNvSpPr/>
      </dsp:nvSpPr>
      <dsp:spPr>
        <a:xfrm>
          <a:off x="0" y="3803414"/>
          <a:ext cx="6496050" cy="7188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046A62-5840-4AAE-864A-F4E946DB386E}">
      <dsp:nvSpPr>
        <dsp:cNvPr id="0" name=""/>
        <dsp:cNvSpPr/>
      </dsp:nvSpPr>
      <dsp:spPr>
        <a:xfrm>
          <a:off x="217670" y="3965159"/>
          <a:ext cx="395763" cy="39537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2C34A0-971A-4DDE-941F-D099B18E6603}">
      <dsp:nvSpPr>
        <dsp:cNvPr id="0" name=""/>
        <dsp:cNvSpPr/>
      </dsp:nvSpPr>
      <dsp:spPr>
        <a:xfrm>
          <a:off x="831103" y="3803414"/>
          <a:ext cx="5282755" cy="764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09" tIns="80909" rIns="80909" bIns="80909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Readme File with detailed documentation: </a:t>
          </a:r>
          <a:r>
            <a:rPr lang="en-US" sz="1400" b="0" i="0" kern="1200" dirty="0">
              <a:hlinkClick xmlns:r="http://schemas.openxmlformats.org/officeDocument/2006/relationships" r:id="rId11"/>
            </a:rPr>
            <a:t>https://github.com/aniketgiriyalkar/ShoppingCart/blob/main/README.md</a:t>
          </a:r>
          <a:endParaRPr lang="en-US" sz="1400" kern="1200" dirty="0"/>
        </a:p>
      </dsp:txBody>
      <dsp:txXfrm>
        <a:off x="831103" y="3803414"/>
        <a:ext cx="5282755" cy="764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449381-4114-4E8E-8128-F4B8D5E913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D611D-288D-4B73-8FCA-C499AA82A8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57D7D8-5C75-4355-92D9-4F956CE329BD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3D7F1-3FC2-4018-ADDC-FA71AAA20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384DA-87C4-4C47-8C0A-9044A76D6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94811-11F0-4E3E-890E-E328861FC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2839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2E7C2-6231-4BAE-8951-70132E7B729C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0D202-6243-4B33-9F13-DC72328C5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08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5ED1-D39E-4961-9D8F-C6496FE0D7DD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54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390F4-AB92-48CC-8EFD-6C74749367FB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1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198D9-8903-4743-9AC8-B8B1793BAF1B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30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E74EB-4210-47E7-A36D-6861FC541147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4088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8183B-4D68-4C72-B359-A1C1F23AD349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89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7CD36-ED1A-46EE-99BF-1E9662C12E09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3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07E92-63C4-49BF-A0F3-80C3E762654A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80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35449-0D32-48E4-A9EB-E98603182FBA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88A7-AA3D-4925-883C-01FD4524811A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2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00EC-E7A7-47BA-BFD8-61988D54AF1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6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4AB2E-C61D-45B0-814C-2412579CF3D2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1C8E0-E981-482E-86B0-4418721863CD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5F087-A352-46CE-AFD5-E234CD507960}" type="datetime1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9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D4E99-87FD-4323-BE1A-97C7CC576160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1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5F6B-05FE-4203-BE94-6196322AA815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8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2FF7-904F-410F-9673-C995E1AD4CCF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6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2586-56F8-410B-A880-A751E81FAB96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A249-602B-47BC-A84A-89F6449F6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4927166-7525-4741-9309-133A75D8D47F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1300" y="647700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BA249-602B-47BC-A84A-89F6449F60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768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aniketgiriyalkar/ShoppingCar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9948D-DF80-4510-B684-928A61BA1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EBEBEB"/>
                </a:solidFill>
              </a:rPr>
              <a:t>Shopping Cart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C8357-5FC7-4D62-BC49-58E3B0CEE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Aniket Giriyalkar (giriyalkar.aniket@gmail.com)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GitHub Repo: </a:t>
            </a:r>
            <a:r>
              <a:rPr lang="en-US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https://github.com/aniketgiriyalkar/ShoppingCart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Graphic 6" descr="Shopping cart">
            <a:extLst>
              <a:ext uri="{FF2B5EF4-FFF2-40B4-BE49-F238E27FC236}">
                <a16:creationId xmlns:a16="http://schemas.microsoft.com/office/drawing/2014/main" id="{65BF2C3E-13D3-4C48-B83C-3ACEBD2AB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3212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66BA8-806D-428C-8CA6-B8676EE0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rgbClr val="F2F2F2"/>
                </a:solidFill>
              </a:rPr>
              <a:t>Features Implemented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463965-DAF2-490B-B3DE-9A370F010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35824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21E121D3-38AE-41E4-8F9D-FD568CC4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6102" y="6553199"/>
            <a:ext cx="3859795" cy="304801"/>
          </a:xfrm>
        </p:spPr>
        <p:txBody>
          <a:bodyPr/>
          <a:lstStyle/>
          <a:p>
            <a:r>
              <a:rPr lang="en-US" dirty="0"/>
              <a:t>Aniket Giriyalkar . giriyalkar.aniket@gmail.com</a:t>
            </a:r>
          </a:p>
        </p:txBody>
      </p:sp>
    </p:spTree>
    <p:extLst>
      <p:ext uri="{BB962C8B-B14F-4D97-AF65-F5344CB8AC3E}">
        <p14:creationId xmlns:p14="http://schemas.microsoft.com/office/powerpoint/2010/main" val="34721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34C4-52CF-46B2-AE4A-0F979CD3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and Input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EA4A-3C9F-47E4-AB3D-A30CBA1A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37" y="1244844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Filters the product list based on the price selected. All the products having a cost of &lt;= Product Cost.</a:t>
            </a:r>
          </a:p>
          <a:p>
            <a:r>
              <a:rPr lang="en-US" dirty="0"/>
              <a:t> Moving the slider changes the value in the Input box and manually typing the value changes the position in the slider.</a:t>
            </a:r>
          </a:p>
          <a:p>
            <a:r>
              <a:rPr lang="en-US" dirty="0"/>
              <a:t>This can be toggled on or off by clicking on the $ icon</a:t>
            </a:r>
          </a:p>
          <a:p>
            <a:pPr lvl="1"/>
            <a:r>
              <a:rPr lang="en-US" dirty="0"/>
              <a:t>Toggle ON version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Toggle OFF version(hides the Input and Slider)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1DFF6-B4D6-4B3E-8FA4-5A9DC83D0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3342584"/>
            <a:ext cx="9816326" cy="1187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A645A-8C73-4EB4-AF08-8B054FC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298825"/>
            <a:ext cx="9816326" cy="1193416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01EAB27-4C46-4366-9250-44918E5D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1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8489A-1E14-4333-BB79-CF8F7A86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Cart Dropdown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0522A-B2DA-496D-BA63-318F11B6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" y="2483392"/>
            <a:ext cx="5451627" cy="33338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85E2-4137-48D6-B732-F96B5C760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/>
          </a:bodyPr>
          <a:lstStyle/>
          <a:p>
            <a:r>
              <a:rPr lang="en-US" dirty="0"/>
              <a:t>Consists of the products that are added to the cart. </a:t>
            </a:r>
          </a:p>
          <a:p>
            <a:r>
              <a:rPr lang="en-US" dirty="0"/>
              <a:t>If a product is selected multiple times, its quantity is incremented which appears to the left of the product name.</a:t>
            </a:r>
          </a:p>
          <a:p>
            <a:r>
              <a:rPr lang="en-US" dirty="0"/>
              <a:t>One can remove the items selected by pressing on the red [–] button.</a:t>
            </a:r>
          </a:p>
          <a:p>
            <a:r>
              <a:rPr lang="en-US" dirty="0"/>
              <a:t>A link to the Checkout page is also available from here.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3FC56-BF87-4CE9-8782-1FCD308FC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3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79A6D-1B9C-4E11-A3A7-BB1D6380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Checkout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2785-6F29-4D86-AB78-228FE9AFA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/>
              <a:t>We can see a well formatted Checkout page indicating the products selected, their quantity and their subtotal. Cart total is also evaluated.</a:t>
            </a:r>
          </a:p>
          <a:p>
            <a:r>
              <a:rPr lang="en-US"/>
              <a:t>A link to the home page is made available using the vue-router by providing a Continue Shopping button.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DFAF-B4CB-477D-8A70-75FF1524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451" y="1683657"/>
            <a:ext cx="6838549" cy="396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75BBA-B7F9-4D41-B89A-EC225F8BE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9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FF69-770D-4488-B755-3A5747E1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0E29-9186-4730-9CD9-5FB35D01E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9" y="1331259"/>
            <a:ext cx="8946541" cy="4195481"/>
          </a:xfrm>
        </p:spPr>
        <p:txBody>
          <a:bodyPr/>
          <a:lstStyle/>
          <a:p>
            <a:r>
              <a:rPr lang="en-US" dirty="0"/>
              <a:t>Supports styling and transitions imported from bootstrap classes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563F0C-F7BC-44D8-8036-D66AD607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69" y="1853248"/>
            <a:ext cx="9404723" cy="469995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B9C46-3ECC-48C9-8DBE-0E334B60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C60E9-AF19-4384-A0FF-D6FA88B3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Video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C5212-7FAA-4FA8-8047-D1561781B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505" y="4777380"/>
            <a:ext cx="10260990" cy="1209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Working of all the features is shown in the following Video slide.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E68AA4-3812-4C72-A0D6-31A37B08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7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2219A9E6-4421-4214-B2AA-B467E1E66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8485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73C1-A8D9-4E55-9311-8639B535E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772033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Thank You!!!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B84AA-B32A-4B20-862A-08DA95B86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Pointers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Installed Vue.js  and Understood Vue CLI installations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Created a reactive application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Worked with bootstrap classes for transitions and animations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Toggled elements with a key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Added navigation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Fetched data from an API</a:t>
            </a:r>
            <a:endParaRPr lang="en-US" b="0" i="0" dirty="0">
              <a:effectLst/>
              <a:latin typeface="-apple-system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Built routes and created route links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32681-2E92-470F-82AF-21A9C612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32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413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Century Gothic</vt:lpstr>
      <vt:lpstr>Wingdings 3</vt:lpstr>
      <vt:lpstr>Ion</vt:lpstr>
      <vt:lpstr>Shopping Cart Project</vt:lpstr>
      <vt:lpstr>Features Implemented</vt:lpstr>
      <vt:lpstr>Slider and Input </vt:lpstr>
      <vt:lpstr>Cart Dropdown</vt:lpstr>
      <vt:lpstr>Checkout Page</vt:lpstr>
      <vt:lpstr>Home Page</vt:lpstr>
      <vt:lpstr>Video Demo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 Project</dc:title>
  <dc:creator>Aniket Giriyalkar</dc:creator>
  <cp:lastModifiedBy>Aniket Giriyalkar</cp:lastModifiedBy>
  <cp:revision>8</cp:revision>
  <dcterms:created xsi:type="dcterms:W3CDTF">2020-10-05T03:49:22Z</dcterms:created>
  <dcterms:modified xsi:type="dcterms:W3CDTF">2020-10-05T05:06:50Z</dcterms:modified>
</cp:coreProperties>
</file>